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2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svg>
</file>

<file path=ppt/media/image4.png>
</file>

<file path=ppt/media/image5.png>
</file>

<file path=ppt/media/image6.sv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104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432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810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024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6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562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15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776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26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03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91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51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ine abstrakte Explosion in Blau und Rosa">
            <a:extLst>
              <a:ext uri="{FF2B5EF4-FFF2-40B4-BE49-F238E27FC236}">
                <a16:creationId xmlns:a16="http://schemas.microsoft.com/office/drawing/2014/main" id="{E258493D-B24A-D93F-FC99-2D0DCFB50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F2C27-B38F-8CE4-83AA-89D6FF542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3"/>
            <a:ext cx="3214307" cy="3964513"/>
          </a:xfrm>
        </p:spPr>
        <p:txBody>
          <a:bodyPr anchor="b">
            <a:normAutofit fontScale="90000"/>
          </a:bodyPr>
          <a:lstStyle/>
          <a:p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br>
              <a:rPr lang="de-DE" dirty="0">
                <a:solidFill>
                  <a:schemeClr val="tx1"/>
                </a:solidFill>
              </a:rPr>
            </a:br>
            <a:r>
              <a:rPr lang="de-DE" sz="4900" dirty="0" err="1">
                <a:solidFill>
                  <a:schemeClr val="tx1"/>
                </a:solidFill>
              </a:rPr>
              <a:t>cowsay</a:t>
            </a:r>
            <a:r>
              <a:rPr lang="de-DE" sz="4900" dirty="0">
                <a:solidFill>
                  <a:schemeClr val="tx1"/>
                </a:solidFill>
              </a:rPr>
              <a:t> in </a:t>
            </a:r>
            <a:r>
              <a:rPr lang="de-DE" sz="4900" dirty="0" err="1">
                <a:solidFill>
                  <a:schemeClr val="tx1"/>
                </a:solidFill>
              </a:rPr>
              <a:t>golang</a:t>
            </a:r>
            <a:br>
              <a:rPr lang="de-DE" sz="4000" dirty="0">
                <a:solidFill>
                  <a:schemeClr val="tx1"/>
                </a:solidFill>
              </a:rPr>
            </a:br>
            <a:br>
              <a:rPr lang="de-DE" sz="4400" dirty="0">
                <a:solidFill>
                  <a:schemeClr val="tx1"/>
                </a:solidFill>
              </a:rPr>
            </a:br>
            <a:br>
              <a:rPr lang="de-DE" sz="4400" dirty="0">
                <a:solidFill>
                  <a:schemeClr val="tx1"/>
                </a:solidFill>
              </a:rPr>
            </a:br>
            <a:endParaRPr lang="de-DE" sz="44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!!footer rectangle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18531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17AA94-2E99-891A-CA54-5DF258BE8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dirty="0" err="1"/>
              <a:t>cowsay</a:t>
            </a:r>
            <a:r>
              <a:rPr lang="de-DE" sz="4400" dirty="0"/>
              <a:t> in </a:t>
            </a:r>
            <a:r>
              <a:rPr lang="de-DE" sz="4400" dirty="0" err="1"/>
              <a:t>golang</a:t>
            </a:r>
            <a:r>
              <a:rPr lang="de-DE" sz="4400" dirty="0"/>
              <a:t> </a:t>
            </a:r>
            <a:r>
              <a:rPr lang="de-DE" sz="4400" dirty="0" err="1"/>
              <a:t>by</a:t>
            </a:r>
            <a:r>
              <a:rPr lang="de-DE" sz="4400" dirty="0"/>
              <a:t> </a:t>
            </a:r>
            <a:r>
              <a:rPr lang="de-DE" sz="4400" dirty="0" err="1"/>
              <a:t>lukas</a:t>
            </a:r>
            <a:r>
              <a:rPr lang="de-DE" sz="4400" dirty="0"/>
              <a:t> </a:t>
            </a:r>
            <a:r>
              <a:rPr lang="de-DE" sz="4400" dirty="0" err="1"/>
              <a:t>nachtigall</a:t>
            </a:r>
            <a:endParaRPr lang="de-DE" sz="4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E69DFF-187D-2478-2C4D-8F2849A69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800" dirty="0"/>
              <a:t>- </a:t>
            </a:r>
            <a:r>
              <a:rPr lang="de-DE" dirty="0" err="1"/>
              <a:t>requirements</a:t>
            </a:r>
            <a:r>
              <a:rPr lang="de-DE" dirty="0"/>
              <a:t>: </a:t>
            </a:r>
          </a:p>
          <a:p>
            <a:pPr marL="0" indent="0">
              <a:buNone/>
            </a:pPr>
            <a:endParaRPr lang="de-DE" sz="2200" dirty="0"/>
          </a:p>
          <a:p>
            <a:pPr marL="0" indent="0">
              <a:buNone/>
            </a:pPr>
            <a:r>
              <a:rPr lang="de-DE" sz="2200" dirty="0"/>
              <a:t>- The </a:t>
            </a:r>
            <a:r>
              <a:rPr lang="de-DE" sz="2200" dirty="0" err="1"/>
              <a:t>program</a:t>
            </a:r>
            <a:r>
              <a:rPr lang="de-DE" sz="2200" dirty="0"/>
              <a:t> </a:t>
            </a:r>
            <a:r>
              <a:rPr lang="de-DE" sz="2200" dirty="0" err="1"/>
              <a:t>must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able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print</a:t>
            </a:r>
            <a:r>
              <a:rPr lang="de-DE" sz="2200" dirty="0"/>
              <a:t> a </a:t>
            </a:r>
            <a:r>
              <a:rPr lang="de-DE" sz="2200" dirty="0" err="1"/>
              <a:t>function</a:t>
            </a:r>
            <a:r>
              <a:rPr lang="de-DE" sz="2200" dirty="0"/>
              <a:t> a </a:t>
            </a:r>
            <a:r>
              <a:rPr lang="de-DE" sz="2200" dirty="0" err="1"/>
              <a:t>drawn</a:t>
            </a:r>
            <a:r>
              <a:rPr lang="de-DE" sz="2200" dirty="0"/>
              <a:t> </a:t>
            </a:r>
            <a:r>
              <a:rPr lang="de-DE" sz="2200" dirty="0" err="1"/>
              <a:t>picture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a </a:t>
            </a:r>
            <a:r>
              <a:rPr lang="de-DE" sz="2200" dirty="0" err="1"/>
              <a:t>cow</a:t>
            </a:r>
            <a:endParaRPr lang="de-DE" sz="2200" dirty="0"/>
          </a:p>
          <a:p>
            <a:pPr>
              <a:buFontTx/>
              <a:buChar char="-"/>
            </a:pPr>
            <a:r>
              <a:rPr lang="de-DE" sz="2200" dirty="0"/>
              <a:t>The </a:t>
            </a:r>
            <a:r>
              <a:rPr lang="de-DE" sz="2200" dirty="0" err="1"/>
              <a:t>program</a:t>
            </a:r>
            <a:r>
              <a:rPr lang="de-DE" sz="2200" dirty="0"/>
              <a:t> </a:t>
            </a:r>
            <a:r>
              <a:rPr lang="de-DE" sz="2200" dirty="0" err="1"/>
              <a:t>must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able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take</a:t>
            </a:r>
            <a:r>
              <a:rPr lang="de-DE" sz="2200" dirty="0"/>
              <a:t> an </a:t>
            </a:r>
            <a:r>
              <a:rPr lang="de-DE" sz="2200" dirty="0" err="1"/>
              <a:t>argument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terminal </a:t>
            </a:r>
            <a:r>
              <a:rPr lang="de-DE" sz="2200" dirty="0" err="1"/>
              <a:t>input</a:t>
            </a:r>
            <a:endParaRPr lang="de-DE" sz="2200" dirty="0"/>
          </a:p>
          <a:p>
            <a:pPr>
              <a:buFontTx/>
              <a:buChar char="-"/>
            </a:pPr>
            <a:r>
              <a:rPr lang="de-DE" sz="2200" dirty="0"/>
              <a:t>The </a:t>
            </a:r>
            <a:r>
              <a:rPr lang="de-DE" sz="2200" dirty="0" err="1"/>
              <a:t>input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terminal </a:t>
            </a:r>
            <a:r>
              <a:rPr lang="de-DE" sz="2200" dirty="0" err="1"/>
              <a:t>must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printed in a </a:t>
            </a:r>
            <a:r>
              <a:rPr lang="de-DE" sz="2200" dirty="0" err="1"/>
              <a:t>speech</a:t>
            </a:r>
            <a:r>
              <a:rPr lang="de-DE" sz="2200" dirty="0"/>
              <a:t> </a:t>
            </a:r>
            <a:r>
              <a:rPr lang="de-DE" sz="2200" dirty="0" err="1"/>
              <a:t>bubble</a:t>
            </a:r>
            <a:r>
              <a:rPr lang="de-DE" sz="2200" dirty="0"/>
              <a:t> </a:t>
            </a:r>
            <a:r>
              <a:rPr lang="de-DE" sz="2200" dirty="0" err="1"/>
              <a:t>that</a:t>
            </a:r>
            <a:r>
              <a:rPr lang="de-DE" sz="2200" dirty="0"/>
              <a:t> </a:t>
            </a:r>
            <a:r>
              <a:rPr lang="de-DE" sz="2200" dirty="0" err="1"/>
              <a:t>varies</a:t>
            </a:r>
            <a:r>
              <a:rPr lang="de-DE" sz="2200" dirty="0"/>
              <a:t> in </a:t>
            </a:r>
            <a:r>
              <a:rPr lang="de-DE" sz="2200" dirty="0" err="1"/>
              <a:t>size</a:t>
            </a:r>
            <a:r>
              <a:rPr lang="de-DE" sz="2200" dirty="0"/>
              <a:t> </a:t>
            </a:r>
            <a:r>
              <a:rPr lang="de-DE" sz="2200" dirty="0" err="1"/>
              <a:t>dependend</a:t>
            </a:r>
            <a:r>
              <a:rPr lang="de-DE" sz="2200" dirty="0"/>
              <a:t> on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size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given</a:t>
            </a:r>
            <a:r>
              <a:rPr lang="de-DE" sz="2200" dirty="0"/>
              <a:t> </a:t>
            </a:r>
            <a:r>
              <a:rPr lang="de-DE" sz="2200" dirty="0" err="1"/>
              <a:t>input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terminal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6" name="Grafik 5" descr="Kuh mit einfarbiger Füllung">
            <a:extLst>
              <a:ext uri="{FF2B5EF4-FFF2-40B4-BE49-F238E27FC236}">
                <a16:creationId xmlns:a16="http://schemas.microsoft.com/office/drawing/2014/main" id="{1B25B273-A7F2-C166-5A97-A10F7C4D1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1600" y="-311994"/>
            <a:ext cx="26479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14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425E9F-BB8C-5B1C-EBA6-92B3859A5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780" y="373224"/>
            <a:ext cx="10399900" cy="3951888"/>
          </a:xfrm>
        </p:spPr>
        <p:txBody>
          <a:bodyPr>
            <a:normAutofit fontScale="90000"/>
          </a:bodyPr>
          <a:lstStyle/>
          <a:p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Meta</a:t>
            </a:r>
            <a:r>
              <a:rPr lang="de-DE" sz="2700" dirty="0"/>
              <a:t> </a:t>
            </a:r>
            <a:r>
              <a:rPr lang="de-DE" sz="2700" dirty="0" err="1"/>
              <a:t>goals</a:t>
            </a:r>
            <a:r>
              <a:rPr lang="de-DE" sz="2700" dirty="0"/>
              <a:t> </a:t>
            </a:r>
            <a:r>
              <a:rPr lang="de-DE" sz="2700" dirty="0" err="1"/>
              <a:t>of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</a:t>
            </a:r>
            <a:r>
              <a:rPr lang="de-DE" sz="2700" dirty="0" err="1"/>
              <a:t>project</a:t>
            </a:r>
            <a:r>
              <a:rPr lang="de-DE" sz="2700" dirty="0"/>
              <a:t>:</a:t>
            </a:r>
            <a:br>
              <a:rPr lang="de-DE" sz="2700" dirty="0"/>
            </a:br>
            <a:br>
              <a:rPr lang="de-DE" sz="2700" dirty="0"/>
            </a:br>
            <a:br>
              <a:rPr lang="de-DE" sz="2400" dirty="0"/>
            </a:br>
            <a:r>
              <a:rPr lang="de-DE" sz="2400" dirty="0"/>
              <a:t>- </a:t>
            </a:r>
            <a:r>
              <a:rPr lang="de-DE" sz="2400" dirty="0" err="1"/>
              <a:t>Strengthenining</a:t>
            </a:r>
            <a:r>
              <a:rPr lang="de-DE" sz="2400" dirty="0"/>
              <a:t> </a:t>
            </a:r>
            <a:r>
              <a:rPr lang="de-DE" sz="2400" dirty="0" err="1"/>
              <a:t>ones</a:t>
            </a:r>
            <a:r>
              <a:rPr lang="de-DE" sz="2400" dirty="0"/>
              <a:t> </a:t>
            </a:r>
            <a:r>
              <a:rPr lang="de-DE" sz="2400" dirty="0" err="1"/>
              <a:t>ability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writing</a:t>
            </a:r>
            <a:r>
              <a:rPr lang="de-DE" sz="2400" dirty="0"/>
              <a:t> code in </a:t>
            </a:r>
            <a:r>
              <a:rPr lang="de-DE" sz="2400" dirty="0" err="1"/>
              <a:t>golang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- Strengthening </a:t>
            </a:r>
            <a:r>
              <a:rPr lang="de-DE" sz="2400" dirty="0" err="1"/>
              <a:t>ones</a:t>
            </a:r>
            <a:r>
              <a:rPr lang="de-DE" sz="2400" dirty="0"/>
              <a:t> </a:t>
            </a:r>
            <a:r>
              <a:rPr lang="de-DE" sz="2400" dirty="0" err="1"/>
              <a:t>knowledge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basic</a:t>
            </a:r>
            <a:r>
              <a:rPr lang="de-DE" sz="2400" dirty="0"/>
              <a:t> </a:t>
            </a:r>
            <a:r>
              <a:rPr lang="de-DE" sz="2400" dirty="0" err="1"/>
              <a:t>go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, </a:t>
            </a:r>
            <a:r>
              <a:rPr lang="de-DE" sz="2400" dirty="0" err="1"/>
              <a:t>syntax</a:t>
            </a:r>
            <a:r>
              <a:rPr lang="de-DE" sz="2400" dirty="0"/>
              <a:t> and </a:t>
            </a:r>
            <a:r>
              <a:rPr lang="de-DE" sz="2400" dirty="0" err="1"/>
              <a:t>structure</a:t>
            </a: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- Strengthening </a:t>
            </a:r>
            <a:r>
              <a:rPr lang="de-DE" sz="2400" dirty="0" err="1"/>
              <a:t>ones</a:t>
            </a:r>
            <a:r>
              <a:rPr lang="de-DE" sz="2400" dirty="0"/>
              <a:t> </a:t>
            </a:r>
            <a:r>
              <a:rPr lang="de-DE" sz="2400" dirty="0" err="1"/>
              <a:t>critical</a:t>
            </a:r>
            <a:r>
              <a:rPr lang="de-DE" sz="2400" dirty="0"/>
              <a:t> </a:t>
            </a:r>
            <a:r>
              <a:rPr lang="de-DE" sz="2400" dirty="0" err="1"/>
              <a:t>thinking</a:t>
            </a:r>
            <a:r>
              <a:rPr lang="de-DE" sz="2400" dirty="0"/>
              <a:t> and </a:t>
            </a:r>
            <a:r>
              <a:rPr lang="de-DE" sz="2400" dirty="0" err="1"/>
              <a:t>problem</a:t>
            </a:r>
            <a:r>
              <a:rPr lang="de-DE" sz="2400" dirty="0"/>
              <a:t> </a:t>
            </a:r>
            <a:r>
              <a:rPr lang="de-DE" sz="2400" dirty="0" err="1"/>
              <a:t>solving</a:t>
            </a:r>
            <a:r>
              <a:rPr lang="de-DE" sz="2400" dirty="0"/>
              <a:t> </a:t>
            </a:r>
            <a:r>
              <a:rPr lang="de-DE" sz="2400" dirty="0" err="1"/>
              <a:t>abilities</a:t>
            </a:r>
            <a:r>
              <a:rPr lang="de-DE" sz="2400" dirty="0"/>
              <a:t>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comes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breaking</a:t>
            </a:r>
            <a:r>
              <a:rPr lang="de-DE" sz="2400" dirty="0"/>
              <a:t> down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requirements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given</a:t>
            </a:r>
            <a:r>
              <a:rPr lang="de-DE" sz="2400" dirty="0"/>
              <a:t> </a:t>
            </a:r>
            <a:r>
              <a:rPr lang="de-DE" sz="2400" dirty="0" err="1"/>
              <a:t>task</a:t>
            </a:r>
            <a:r>
              <a:rPr lang="de-DE" sz="2400" dirty="0"/>
              <a:t> and also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breaking</a:t>
            </a:r>
            <a:r>
              <a:rPr lang="de-DE" sz="2400" dirty="0"/>
              <a:t> down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requirements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code</a:t>
            </a:r>
            <a:br>
              <a:rPr lang="de-DE" sz="2400" dirty="0"/>
            </a:br>
            <a:br>
              <a:rPr lang="de-DE" sz="2400" dirty="0"/>
            </a:br>
            <a:endParaRPr lang="de-DE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C1ABB77-5942-5A0E-D68E-51844A7970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7683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AFF828-70AE-71C4-40BD-A28579118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r>
              <a:rPr lang="de-DE" sz="2700" dirty="0"/>
              <a:t>- </a:t>
            </a:r>
            <a:r>
              <a:rPr lang="de-DE" sz="2700" dirty="0" err="1"/>
              <a:t>Structure</a:t>
            </a:r>
            <a:r>
              <a:rPr lang="de-DE" sz="2700" dirty="0"/>
              <a:t> </a:t>
            </a:r>
            <a:r>
              <a:rPr lang="de-DE" sz="2700" dirty="0" err="1"/>
              <a:t>of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code:</a:t>
            </a:r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package</a:t>
            </a:r>
            <a:r>
              <a:rPr lang="de-DE" sz="2700" dirty="0"/>
              <a:t> </a:t>
            </a:r>
            <a:r>
              <a:rPr lang="de-DE" sz="2700" dirty="0" err="1"/>
              <a:t>main</a:t>
            </a:r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import</a:t>
            </a:r>
            <a:r>
              <a:rPr lang="de-DE" sz="2700" dirty="0"/>
              <a:t> </a:t>
            </a:r>
            <a:r>
              <a:rPr lang="de-DE" sz="2700" dirty="0" err="1"/>
              <a:t>needed</a:t>
            </a:r>
            <a:r>
              <a:rPr lang="de-DE" sz="2700" dirty="0"/>
              <a:t> </a:t>
            </a:r>
            <a:r>
              <a:rPr lang="de-DE" sz="2700" dirty="0" err="1"/>
              <a:t>packages</a:t>
            </a:r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function</a:t>
            </a:r>
            <a:r>
              <a:rPr lang="de-DE" sz="2700" dirty="0"/>
              <a:t> </a:t>
            </a:r>
            <a:r>
              <a:rPr lang="de-DE" sz="2700" dirty="0" err="1"/>
              <a:t>with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</a:t>
            </a:r>
            <a:r>
              <a:rPr lang="de-DE" sz="2700" dirty="0" err="1"/>
              <a:t>ascii</a:t>
            </a:r>
            <a:r>
              <a:rPr lang="de-DE" sz="2700" dirty="0"/>
              <a:t> „</a:t>
            </a:r>
            <a:r>
              <a:rPr lang="de-DE" sz="2700" dirty="0" err="1"/>
              <a:t>drawing</a:t>
            </a:r>
            <a:r>
              <a:rPr lang="de-DE" sz="2700"/>
              <a:t>“ </a:t>
            </a:r>
            <a:r>
              <a:rPr lang="de-DE" sz="2700" dirty="0" err="1"/>
              <a:t>of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</a:t>
            </a:r>
            <a:r>
              <a:rPr lang="de-DE" sz="2700" dirty="0" err="1"/>
              <a:t>cow</a:t>
            </a:r>
            <a:r>
              <a:rPr lang="de-DE" sz="2700" dirty="0"/>
              <a:t> (</a:t>
            </a:r>
            <a:r>
              <a:rPr lang="de-DE" sz="2700" dirty="0" err="1"/>
              <a:t>or</a:t>
            </a:r>
            <a:r>
              <a:rPr lang="de-DE" sz="2700" dirty="0"/>
              <a:t> in </a:t>
            </a:r>
            <a:r>
              <a:rPr lang="de-DE" sz="2700" dirty="0" err="1"/>
              <a:t>my</a:t>
            </a:r>
            <a:r>
              <a:rPr lang="de-DE" sz="2700" dirty="0"/>
              <a:t> </a:t>
            </a:r>
            <a:r>
              <a:rPr lang="de-DE" sz="2700" dirty="0" err="1"/>
              <a:t>case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</a:t>
            </a:r>
            <a:r>
              <a:rPr lang="de-DE" sz="2700" dirty="0" err="1"/>
              <a:t>pinguin</a:t>
            </a:r>
            <a:r>
              <a:rPr lang="de-DE" sz="2700" dirty="0"/>
              <a:t>)</a:t>
            </a:r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main</a:t>
            </a:r>
            <a:r>
              <a:rPr lang="de-DE" sz="2700" dirty="0"/>
              <a:t> </a:t>
            </a:r>
            <a:r>
              <a:rPr lang="de-DE" sz="2700" dirty="0" err="1"/>
              <a:t>function</a:t>
            </a:r>
            <a:r>
              <a:rPr lang="de-DE" sz="2700" dirty="0"/>
              <a:t> (</a:t>
            </a:r>
            <a:r>
              <a:rPr lang="de-DE" sz="2700" dirty="0" err="1"/>
              <a:t>including</a:t>
            </a:r>
            <a:r>
              <a:rPr lang="de-DE" sz="2700" dirty="0"/>
              <a:t> </a:t>
            </a:r>
            <a:r>
              <a:rPr lang="de-DE" sz="2700" dirty="0" err="1"/>
              <a:t>os.Args</a:t>
            </a:r>
            <a:r>
              <a:rPr lang="de-DE" sz="2700" dirty="0"/>
              <a:t>)</a:t>
            </a:r>
            <a:br>
              <a:rPr lang="de-DE" sz="2700" dirty="0"/>
            </a:br>
            <a:endParaRPr lang="de-DE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67B699-C564-8764-198B-CC8C5C82B2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6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95EF3-9EB8-6CE8-B013-8A308CEC57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what</a:t>
            </a:r>
            <a:r>
              <a:rPr lang="de-DE" sz="2700" dirty="0"/>
              <a:t> i </a:t>
            </a:r>
            <a:r>
              <a:rPr lang="de-DE" sz="2700" dirty="0" err="1"/>
              <a:t>learned</a:t>
            </a:r>
            <a:r>
              <a:rPr lang="de-DE" sz="2700" dirty="0"/>
              <a:t>:  </a:t>
            </a:r>
            <a:br>
              <a:rPr lang="de-DE" sz="2400" dirty="0"/>
            </a:br>
            <a:br>
              <a:rPr lang="de-DE" sz="2400" dirty="0"/>
            </a:br>
            <a:r>
              <a:rPr lang="de-DE" sz="2700" dirty="0"/>
              <a:t>- </a:t>
            </a:r>
            <a:r>
              <a:rPr lang="de-DE" sz="2700" dirty="0" err="1"/>
              <a:t>breaking</a:t>
            </a:r>
            <a:r>
              <a:rPr lang="de-DE" sz="2700" dirty="0"/>
              <a:t> down </a:t>
            </a:r>
            <a:r>
              <a:rPr lang="de-DE" sz="2700" dirty="0" err="1"/>
              <a:t>the</a:t>
            </a:r>
            <a:r>
              <a:rPr lang="de-DE" sz="2700" dirty="0"/>
              <a:t> </a:t>
            </a:r>
            <a:r>
              <a:rPr lang="de-DE" sz="2700" dirty="0" err="1"/>
              <a:t>requirements</a:t>
            </a:r>
            <a:r>
              <a:rPr lang="de-DE" sz="2700" dirty="0"/>
              <a:t> </a:t>
            </a:r>
            <a:br>
              <a:rPr lang="de-DE" sz="2400" dirty="0"/>
            </a:br>
            <a:br>
              <a:rPr lang="de-DE" sz="2400" dirty="0"/>
            </a:br>
            <a:r>
              <a:rPr lang="de-DE" sz="2700" dirty="0"/>
              <a:t>- </a:t>
            </a:r>
            <a:r>
              <a:rPr lang="de-DE" sz="2700" dirty="0" err="1"/>
              <a:t>reiterate</a:t>
            </a:r>
            <a:r>
              <a:rPr lang="de-DE" sz="2700" dirty="0"/>
              <a:t> </a:t>
            </a:r>
            <a:r>
              <a:rPr lang="de-DE" sz="2700" dirty="0" err="1"/>
              <a:t>basic</a:t>
            </a:r>
            <a:r>
              <a:rPr lang="de-DE" sz="2700" dirty="0"/>
              <a:t> </a:t>
            </a:r>
            <a:r>
              <a:rPr lang="de-DE" sz="2700" dirty="0" err="1"/>
              <a:t>golang</a:t>
            </a:r>
            <a:r>
              <a:rPr lang="de-DE" sz="2700" dirty="0"/>
              <a:t> </a:t>
            </a:r>
            <a:r>
              <a:rPr lang="de-DE" sz="2700" dirty="0" err="1"/>
              <a:t>functions</a:t>
            </a:r>
            <a:r>
              <a:rPr lang="de-DE" sz="2700" dirty="0"/>
              <a:t>, </a:t>
            </a:r>
            <a:r>
              <a:rPr lang="de-DE" sz="2700" dirty="0" err="1"/>
              <a:t>syntax</a:t>
            </a:r>
            <a:r>
              <a:rPr lang="de-DE" sz="2700" dirty="0"/>
              <a:t>, </a:t>
            </a:r>
            <a:r>
              <a:rPr lang="de-DE" sz="2700" dirty="0" err="1"/>
              <a:t>strucuture</a:t>
            </a:r>
            <a:br>
              <a:rPr lang="de-DE" sz="2700" dirty="0"/>
            </a:br>
            <a:br>
              <a:rPr lang="de-DE" sz="2700" dirty="0"/>
            </a:br>
            <a:r>
              <a:rPr lang="de-DE" sz="2700" dirty="0"/>
              <a:t>- </a:t>
            </a:r>
            <a:r>
              <a:rPr lang="de-DE" sz="2700" dirty="0" err="1"/>
              <a:t>building</a:t>
            </a:r>
            <a:r>
              <a:rPr lang="de-DE" sz="2700" dirty="0"/>
              <a:t> code </a:t>
            </a:r>
            <a:r>
              <a:rPr lang="de-DE" sz="2700" dirty="0" err="1"/>
              <a:t>by</a:t>
            </a:r>
            <a:r>
              <a:rPr lang="de-DE" sz="2700" dirty="0"/>
              <a:t> </a:t>
            </a:r>
            <a:r>
              <a:rPr lang="de-DE" sz="2700" dirty="0" err="1"/>
              <a:t>using</a:t>
            </a:r>
            <a:r>
              <a:rPr lang="de-DE" sz="2700" dirty="0"/>
              <a:t> a divide and </a:t>
            </a:r>
            <a:r>
              <a:rPr lang="de-DE" sz="2700" dirty="0" err="1"/>
              <a:t>conquer</a:t>
            </a:r>
            <a:r>
              <a:rPr lang="de-DE" sz="2700" dirty="0"/>
              <a:t> </a:t>
            </a:r>
            <a:r>
              <a:rPr lang="de-DE" sz="2700" dirty="0" err="1"/>
              <a:t>solution</a:t>
            </a:r>
            <a:r>
              <a:rPr lang="de-DE" sz="2700" dirty="0"/>
              <a:t> </a:t>
            </a:r>
            <a:r>
              <a:rPr lang="de-DE" sz="2700" dirty="0" err="1"/>
              <a:t>finding</a:t>
            </a:r>
            <a:r>
              <a:rPr lang="de-DE" sz="2700" dirty="0"/>
              <a:t> </a:t>
            </a:r>
            <a:br>
              <a:rPr lang="de-DE" sz="2700" dirty="0"/>
            </a:br>
            <a:r>
              <a:rPr lang="de-DE" sz="2700" dirty="0" err="1"/>
              <a:t>strategy</a:t>
            </a:r>
            <a:r>
              <a:rPr lang="de-DE" sz="2700" dirty="0"/>
              <a:t> (break down </a:t>
            </a:r>
            <a:r>
              <a:rPr lang="de-DE" sz="2700" dirty="0" err="1"/>
              <a:t>requirements</a:t>
            </a:r>
            <a:r>
              <a:rPr lang="de-DE" sz="2700" dirty="0"/>
              <a:t> </a:t>
            </a:r>
            <a:r>
              <a:rPr lang="de-DE" sz="2700" dirty="0" err="1"/>
              <a:t>for</a:t>
            </a:r>
            <a:r>
              <a:rPr lang="de-DE" sz="2700" dirty="0"/>
              <a:t> </a:t>
            </a:r>
            <a:r>
              <a:rPr lang="de-DE" sz="2700" dirty="0" err="1"/>
              <a:t>the</a:t>
            </a:r>
            <a:r>
              <a:rPr lang="de-DE" sz="2700" dirty="0"/>
              <a:t> code </a:t>
            </a:r>
            <a:r>
              <a:rPr lang="de-DE" sz="2700" dirty="0" err="1"/>
              <a:t>into</a:t>
            </a:r>
            <a:r>
              <a:rPr lang="de-DE" sz="2700" dirty="0"/>
              <a:t> </a:t>
            </a:r>
            <a:r>
              <a:rPr lang="de-DE" sz="2700" dirty="0" err="1"/>
              <a:t>smaller</a:t>
            </a:r>
            <a:br>
              <a:rPr lang="de-DE" sz="2700" dirty="0"/>
            </a:br>
            <a:r>
              <a:rPr lang="de-DE" sz="2700" dirty="0" err="1"/>
              <a:t>sub</a:t>
            </a:r>
            <a:r>
              <a:rPr lang="de-DE" sz="2700" dirty="0"/>
              <a:t> </a:t>
            </a:r>
            <a:r>
              <a:rPr lang="de-DE" sz="2700" dirty="0" err="1"/>
              <a:t>requirements</a:t>
            </a:r>
            <a:r>
              <a:rPr lang="de-DE" sz="2700" dirty="0"/>
              <a:t> and </a:t>
            </a:r>
            <a:r>
              <a:rPr lang="de-DE" sz="2700" dirty="0" err="1"/>
              <a:t>build</a:t>
            </a:r>
            <a:r>
              <a:rPr lang="de-DE" sz="2700" dirty="0"/>
              <a:t> code </a:t>
            </a:r>
            <a:r>
              <a:rPr lang="de-DE" sz="2700" dirty="0" err="1"/>
              <a:t>for</a:t>
            </a:r>
            <a:r>
              <a:rPr lang="de-DE" sz="2700" dirty="0"/>
              <a:t> </a:t>
            </a:r>
            <a:r>
              <a:rPr lang="de-DE" sz="2700" dirty="0" err="1"/>
              <a:t>each</a:t>
            </a:r>
            <a:r>
              <a:rPr lang="de-DE" sz="2700" dirty="0"/>
              <a:t> </a:t>
            </a:r>
            <a:r>
              <a:rPr lang="de-DE" sz="2700" dirty="0" err="1"/>
              <a:t>sub</a:t>
            </a:r>
            <a:r>
              <a:rPr lang="de-DE" sz="2700" dirty="0"/>
              <a:t>  </a:t>
            </a:r>
            <a:r>
              <a:rPr lang="de-DE" sz="2700" dirty="0" err="1"/>
              <a:t>requirements</a:t>
            </a:r>
            <a:br>
              <a:rPr lang="de-DE" sz="2700" dirty="0"/>
            </a:br>
            <a:br>
              <a:rPr lang="de-DE" sz="2400" dirty="0"/>
            </a:br>
            <a:r>
              <a:rPr lang="de-DE" sz="2400" dirty="0"/>
              <a:t>- </a:t>
            </a:r>
            <a:r>
              <a:rPr lang="de-DE" sz="2700" dirty="0"/>
              <a:t>-</a:t>
            </a:r>
            <a:r>
              <a:rPr lang="de-DE" sz="2400" dirty="0"/>
              <a:t> how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use</a:t>
            </a:r>
            <a:r>
              <a:rPr lang="de-DE" sz="2400" dirty="0"/>
              <a:t> </a:t>
            </a:r>
            <a:r>
              <a:rPr lang="de-DE" sz="2400" dirty="0" err="1"/>
              <a:t>os.Args</a:t>
            </a:r>
            <a:endParaRPr lang="de-DE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8ABB99-B2A3-EF06-37F4-2F17D5F8A2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-Modell 3" descr="Schatzkiste offen leer">
                <a:extLst>
                  <a:ext uri="{FF2B5EF4-FFF2-40B4-BE49-F238E27FC236}">
                    <a16:creationId xmlns:a16="http://schemas.microsoft.com/office/drawing/2014/main" id="{0FF8B017-A09A-0A56-20EF-6797C9F1102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91637132"/>
                  </p:ext>
                </p:extLst>
              </p:nvPr>
            </p:nvGraphicFramePr>
            <p:xfrm>
              <a:off x="8183485" y="2335335"/>
              <a:ext cx="3420147" cy="38425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20147" cy="3842514"/>
                    </a:xfrm>
                    <a:prstGeom prst="rect">
                      <a:avLst/>
                    </a:prstGeom>
                  </am3d:spPr>
                  <am3d:camera>
                    <am3d:pos x="0" y="0" z="770739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9818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519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-Modell 3" descr="Schatzkiste offen leer">
                <a:extLst>
                  <a:ext uri="{FF2B5EF4-FFF2-40B4-BE49-F238E27FC236}">
                    <a16:creationId xmlns:a16="http://schemas.microsoft.com/office/drawing/2014/main" id="{0FF8B017-A09A-0A56-20EF-6797C9F110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83485" y="2335335"/>
                <a:ext cx="3420147" cy="38425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1734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8943-110A-8CC7-0FC1-C520DC72FD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- </a:t>
            </a: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r>
              <a:rPr lang="de-DE" sz="2400" dirty="0"/>
              <a:t>-</a:t>
            </a:r>
            <a:br>
              <a:rPr lang="de-DE" sz="2400" dirty="0"/>
            </a:br>
            <a:br>
              <a:rPr lang="de-DE" sz="2400" dirty="0"/>
            </a:br>
            <a:br>
              <a:rPr lang="de-DE" sz="2400" dirty="0"/>
            </a:br>
            <a:endParaRPr lang="de-DE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A5E2C31-7076-8AEA-D1DF-5D87EC6F39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                                Finish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pic>
        <p:nvPicPr>
          <p:cNvPr id="5" name="Grafik 4" descr="Häkchen mit einfarbiger Füllung">
            <a:extLst>
              <a:ext uri="{FF2B5EF4-FFF2-40B4-BE49-F238E27FC236}">
                <a16:creationId xmlns:a16="http://schemas.microsoft.com/office/drawing/2014/main" id="{2354F8CC-619E-0884-72BF-21D69635E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05275" y="875157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387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291</Words>
  <Application>Microsoft Office PowerPoint</Application>
  <PresentationFormat>Breitbild</PresentationFormat>
  <Paragraphs>12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9" baseType="lpstr">
      <vt:lpstr>Calibri</vt:lpstr>
      <vt:lpstr>Garamond</vt:lpstr>
      <vt:lpstr>RetrospectVTI</vt:lpstr>
      <vt:lpstr>        cowsay in golang   </vt:lpstr>
      <vt:lpstr>cowsay in golang by lukas nachtigall</vt:lpstr>
      <vt:lpstr>  - Meta goals of the project:   - Strengthenining ones ability of writing code in golang  - Strengthening ones knowledge of basic go functions, syntax and structure  - Strengthening ones critical thinking and problem solving abilities when it comes to breaking down the requirements for the given task and also for breaking down the requirements for the code  </vt:lpstr>
      <vt:lpstr>         - Structure of the code:  - package main  - import needed packages  - function with the ascii „drawing“ of the cow (or in my case the pinguin)  - main function (including os.Args) </vt:lpstr>
      <vt:lpstr>  - what i learned:    - breaking down the requirements   - reiterate basic golang functions, syntax, strucuture  - building code by using a divide and conquer solution finding  strategy (break down requirements for the code into smaller sub requirements and build code for each sub  requirements  - - how to use os.Args</vt:lpstr>
      <vt:lpstr>-       -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Lukas Nachtigall</dc:creator>
  <cp:lastModifiedBy>Lukas Nachtigall</cp:lastModifiedBy>
  <cp:revision>3</cp:revision>
  <dcterms:created xsi:type="dcterms:W3CDTF">2022-11-25T11:48:34Z</dcterms:created>
  <dcterms:modified xsi:type="dcterms:W3CDTF">2022-11-25T14:17:27Z</dcterms:modified>
</cp:coreProperties>
</file>

<file path=docProps/thumbnail.jpeg>
</file>